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4" r:id="rId7"/>
    <p:sldId id="262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4104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6377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62476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1286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19905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523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46641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26934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0340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9882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8994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2003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6102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1626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5014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476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8294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608A23A-701D-4272-B5E8-B73F72A4827D}" type="datetimeFigureOut">
              <a:rPr lang="de-DE" smtClean="0"/>
              <a:t>21.06.2020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C816290-F1EE-41A0-A28A-1B49DC199A4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93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mpdavid-soccx.de/storefinder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C7BAAD-CCE0-4303-B40D-8F8778CF7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115687"/>
            <a:ext cx="8825658" cy="2677648"/>
          </a:xfrm>
        </p:spPr>
        <p:txBody>
          <a:bodyPr/>
          <a:lstStyle/>
          <a:p>
            <a:r>
              <a:rPr lang="de-DE" dirty="0" err="1"/>
              <a:t>Capstone</a:t>
            </a:r>
            <a:r>
              <a:rPr lang="de-DE" dirty="0"/>
              <a:t> Project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0A245CF-6318-4360-8DB4-A878832517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39411"/>
            <a:ext cx="9144000" cy="2920104"/>
          </a:xfrm>
        </p:spPr>
        <p:txBody>
          <a:bodyPr>
            <a:normAutofit/>
          </a:bodyPr>
          <a:lstStyle/>
          <a:p>
            <a:r>
              <a:rPr lang="de-DE" dirty="0"/>
              <a:t>Clustering </a:t>
            </a:r>
            <a:r>
              <a:rPr lang="de-DE" dirty="0" err="1"/>
              <a:t>of</a:t>
            </a:r>
            <a:r>
              <a:rPr lang="de-DE" dirty="0"/>
              <a:t> Clinton </a:t>
            </a:r>
            <a:r>
              <a:rPr lang="de-DE" dirty="0" err="1"/>
              <a:t>stores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0118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39110D-9850-4EE7-AADB-D90A7B237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Business Problem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242BCD-DD6E-457C-AB7B-9C2BF3210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de-DE" dirty="0"/>
              <a:t>The </a:t>
            </a:r>
            <a:r>
              <a:rPr lang="de-DE" dirty="0" err="1"/>
              <a:t>company</a:t>
            </a:r>
            <a:r>
              <a:rPr lang="de-DE" dirty="0"/>
              <a:t> Clinton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specializing</a:t>
            </a:r>
            <a:r>
              <a:rPr lang="de-DE" dirty="0"/>
              <a:t> in </a:t>
            </a:r>
            <a:r>
              <a:rPr lang="de-DE" dirty="0" err="1"/>
              <a:t>selling</a:t>
            </a:r>
            <a:r>
              <a:rPr lang="de-DE" dirty="0"/>
              <a:t> </a:t>
            </a:r>
            <a:r>
              <a:rPr lang="de-DE" dirty="0" err="1"/>
              <a:t>clothes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region</a:t>
            </a:r>
            <a:r>
              <a:rPr lang="de-DE" dirty="0"/>
              <a:t> Germany, Austria and </a:t>
            </a:r>
            <a:r>
              <a:rPr lang="de-DE" dirty="0" err="1"/>
              <a:t>Switzerland</a:t>
            </a:r>
            <a:r>
              <a:rPr lang="de-DE" dirty="0"/>
              <a:t> and </a:t>
            </a:r>
            <a:r>
              <a:rPr lang="de-DE" dirty="0" err="1"/>
              <a:t>currently</a:t>
            </a:r>
            <a:r>
              <a:rPr lang="de-DE" dirty="0"/>
              <a:t> </a:t>
            </a:r>
            <a:r>
              <a:rPr lang="de-DE" dirty="0" err="1"/>
              <a:t>operates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200 </a:t>
            </a:r>
            <a:r>
              <a:rPr lang="de-DE" dirty="0" err="1"/>
              <a:t>stores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countries. The </a:t>
            </a:r>
            <a:r>
              <a:rPr lang="de-DE" dirty="0" err="1"/>
              <a:t>expansion</a:t>
            </a:r>
            <a:r>
              <a:rPr lang="de-DE" dirty="0"/>
              <a:t> </a:t>
            </a:r>
            <a:r>
              <a:rPr lang="de-DE" dirty="0" err="1"/>
              <a:t>department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planning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leverage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low</a:t>
            </a:r>
            <a:r>
              <a:rPr lang="de-DE" dirty="0"/>
              <a:t> </a:t>
            </a:r>
            <a:r>
              <a:rPr lang="de-DE" dirty="0" err="1"/>
              <a:t>rent</a:t>
            </a:r>
            <a:r>
              <a:rPr lang="de-DE" dirty="0"/>
              <a:t> </a:t>
            </a:r>
            <a:r>
              <a:rPr lang="de-DE" dirty="0" err="1"/>
              <a:t>prices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corona</a:t>
            </a:r>
            <a:r>
              <a:rPr lang="de-DE" dirty="0"/>
              <a:t> </a:t>
            </a:r>
            <a:r>
              <a:rPr lang="de-DE" dirty="0" err="1"/>
              <a:t>crisis</a:t>
            </a:r>
            <a:r>
              <a:rPr lang="de-DE" dirty="0"/>
              <a:t> and open additional </a:t>
            </a:r>
            <a:r>
              <a:rPr lang="de-DE" dirty="0" err="1"/>
              <a:t>stores</a:t>
            </a:r>
            <a:r>
              <a:rPr lang="de-DE" dirty="0"/>
              <a:t>.</a:t>
            </a:r>
          </a:p>
          <a:p>
            <a:pPr algn="just"/>
            <a:r>
              <a:rPr lang="de-DE" dirty="0"/>
              <a:t>In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a </a:t>
            </a:r>
            <a:r>
              <a:rPr lang="de-DE" dirty="0" err="1"/>
              <a:t>better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particular</a:t>
            </a:r>
            <a:r>
              <a:rPr lang="de-DE" dirty="0"/>
              <a:t> </a:t>
            </a:r>
            <a:r>
              <a:rPr lang="de-DE" dirty="0" err="1"/>
              <a:t>locations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expansion</a:t>
            </a:r>
            <a:r>
              <a:rPr lang="de-DE" dirty="0"/>
              <a:t> </a:t>
            </a:r>
            <a:r>
              <a:rPr lang="de-DE" dirty="0" err="1"/>
              <a:t>department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additional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located</a:t>
            </a:r>
            <a:r>
              <a:rPr lang="de-DE" dirty="0"/>
              <a:t> in </a:t>
            </a:r>
            <a:r>
              <a:rPr lang="de-DE" dirty="0" err="1"/>
              <a:t>close</a:t>
            </a:r>
            <a:r>
              <a:rPr lang="de-DE" dirty="0"/>
              <a:t> </a:t>
            </a:r>
            <a:r>
              <a:rPr lang="de-DE" dirty="0" err="1"/>
              <a:t>proximity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.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why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asked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separate </a:t>
            </a:r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in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implemented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normal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(</a:t>
            </a:r>
            <a:r>
              <a:rPr lang="de-DE" dirty="0" err="1"/>
              <a:t>store</a:t>
            </a:r>
            <a:r>
              <a:rPr lang="de-DE" dirty="0"/>
              <a:t> type,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, </a:t>
            </a:r>
            <a:r>
              <a:rPr lang="de-DE" dirty="0" err="1"/>
              <a:t>rent</a:t>
            </a:r>
            <a:r>
              <a:rPr lang="de-DE" dirty="0"/>
              <a:t>, </a:t>
            </a:r>
            <a:r>
              <a:rPr lang="de-DE" dirty="0" err="1"/>
              <a:t>brand</a:t>
            </a:r>
            <a:r>
              <a:rPr lang="de-DE" dirty="0"/>
              <a:t> </a:t>
            </a:r>
            <a:r>
              <a:rPr lang="de-DE" dirty="0" err="1"/>
              <a:t>protfolio</a:t>
            </a:r>
            <a:r>
              <a:rPr lang="de-DE" dirty="0"/>
              <a:t>, etc.).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15178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274F25-B6E7-4A20-8951-A6E658353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Description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17C212-9EEB-40E8-84B5-ED0B2A736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creating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additional </a:t>
            </a:r>
            <a:r>
              <a:rPr lang="de-DE" dirty="0" err="1"/>
              <a:t>classification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locations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. The </a:t>
            </a:r>
            <a:r>
              <a:rPr lang="de-DE" dirty="0" err="1"/>
              <a:t>addresses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scraped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official</a:t>
            </a:r>
            <a:r>
              <a:rPr lang="de-DE" dirty="0"/>
              <a:t> </a:t>
            </a:r>
            <a:r>
              <a:rPr lang="de-DE" dirty="0" err="1"/>
              <a:t>website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company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section</a:t>
            </a:r>
            <a:r>
              <a:rPr lang="de-DE" dirty="0"/>
              <a:t> „Storefinder“ </a:t>
            </a:r>
            <a:r>
              <a:rPr lang="de-DE" u="sng" dirty="0">
                <a:hlinkClick r:id="rId2"/>
              </a:rPr>
              <a:t>https://www.campdavid-soccx.de/storefinder/</a:t>
            </a:r>
            <a:endParaRPr lang="de-DE" dirty="0"/>
          </a:p>
          <a:p>
            <a:pPr algn="just"/>
            <a:r>
              <a:rPr lang="de-DE" dirty="0" err="1"/>
              <a:t>Afterwards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addresses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translated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geographical</a:t>
            </a:r>
            <a:r>
              <a:rPr lang="de-DE" dirty="0"/>
              <a:t> </a:t>
            </a:r>
            <a:r>
              <a:rPr lang="de-DE" dirty="0" err="1"/>
              <a:t>coordinates</a:t>
            </a:r>
            <a:r>
              <a:rPr lang="de-DE" dirty="0"/>
              <a:t> in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foursquare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 </a:t>
            </a:r>
            <a:r>
              <a:rPr lang="de-DE" dirty="0" err="1"/>
              <a:t>enabling</a:t>
            </a:r>
            <a:r>
              <a:rPr lang="de-DE" dirty="0"/>
              <a:t> 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in </a:t>
            </a:r>
            <a:r>
              <a:rPr lang="de-DE" dirty="0" err="1"/>
              <a:t>close</a:t>
            </a:r>
            <a:r>
              <a:rPr lang="de-DE" dirty="0"/>
              <a:t> </a:t>
            </a:r>
            <a:r>
              <a:rPr lang="de-DE" dirty="0" err="1"/>
              <a:t>proximity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.</a:t>
            </a:r>
          </a:p>
          <a:p>
            <a:r>
              <a:rPr lang="de-DE" dirty="0"/>
              <a:t>Having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close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foursqure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further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done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K-</a:t>
            </a:r>
            <a:r>
              <a:rPr lang="de-DE" dirty="0" err="1"/>
              <a:t>Means</a:t>
            </a:r>
            <a:r>
              <a:rPr lang="de-DE" dirty="0"/>
              <a:t> in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classify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wishes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expansion</a:t>
            </a:r>
            <a:r>
              <a:rPr lang="de-DE" dirty="0"/>
              <a:t> </a:t>
            </a:r>
            <a:r>
              <a:rPr lang="de-DE" dirty="0" err="1"/>
              <a:t>department</a:t>
            </a:r>
            <a:r>
              <a:rPr lang="de-DE" dirty="0"/>
              <a:t>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6664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BBA2DF-6428-4F71-B523-61298AE8B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stores</a:t>
            </a:r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413D3796-6EB9-4028-A6E6-72B03D27DE7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5783" y="2322836"/>
            <a:ext cx="6649457" cy="4199306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8FB287D1-9F18-4835-A291-40CA514AFEA8}"/>
              </a:ext>
            </a:extLst>
          </p:cNvPr>
          <p:cNvSpPr/>
          <p:nvPr/>
        </p:nvSpPr>
        <p:spPr>
          <a:xfrm>
            <a:off x="1009741" y="2608174"/>
            <a:ext cx="341058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Folium </a:t>
            </a:r>
            <a:r>
              <a:rPr lang="de-DE" dirty="0" err="1"/>
              <a:t>maps</a:t>
            </a:r>
            <a:r>
              <a:rPr lang="de-DE" dirty="0"/>
              <a:t>,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situation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opened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.</a:t>
            </a:r>
          </a:p>
          <a:p>
            <a:pPr algn="just"/>
            <a:endParaRPr lang="de-DE" dirty="0"/>
          </a:p>
          <a:p>
            <a:pPr algn="just"/>
            <a:r>
              <a:rPr lang="de-DE" dirty="0"/>
              <a:t>Most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situated</a:t>
            </a:r>
            <a:r>
              <a:rPr lang="de-DE" dirty="0"/>
              <a:t> in Germany, and a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part</a:t>
            </a:r>
            <a:r>
              <a:rPr lang="de-DE" dirty="0"/>
              <a:t> in Austria and </a:t>
            </a:r>
            <a:r>
              <a:rPr lang="de-DE" dirty="0" err="1"/>
              <a:t>Switzerland</a:t>
            </a:r>
            <a:r>
              <a:rPr lang="de-DE" dirty="0"/>
              <a:t>.</a:t>
            </a:r>
          </a:p>
          <a:p>
            <a:pPr algn="just"/>
            <a:endParaRPr lang="de-DE" dirty="0"/>
          </a:p>
          <a:p>
            <a:pPr algn="just"/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charasteric</a:t>
            </a:r>
            <a:r>
              <a:rPr lang="de-DE" dirty="0"/>
              <a:t> </a:t>
            </a:r>
            <a:r>
              <a:rPr lang="de-DE" dirty="0" err="1"/>
              <a:t>placement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centers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settlement</a:t>
            </a:r>
            <a:r>
              <a:rPr lang="de-DE" dirty="0"/>
              <a:t> in Germany.</a:t>
            </a:r>
          </a:p>
        </p:txBody>
      </p:sp>
    </p:spTree>
    <p:extLst>
      <p:ext uri="{BB962C8B-B14F-4D97-AF65-F5344CB8AC3E}">
        <p14:creationId xmlns:p14="http://schemas.microsoft.com/office/powerpoint/2010/main" val="2869349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0382DBF-B899-4A10-A64E-3F7AFD5CAE3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37796" y="3976676"/>
            <a:ext cx="8424611" cy="240610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179294F-6013-40C9-B4F3-F432B3038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Foursquare </a:t>
            </a:r>
            <a:r>
              <a:rPr lang="de-DE" dirty="0" err="1"/>
              <a:t>Venues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7B4D40CC-4225-4FC8-8061-C8D42DCA8366}"/>
              </a:ext>
            </a:extLst>
          </p:cNvPr>
          <p:cNvSpPr/>
          <p:nvPr/>
        </p:nvSpPr>
        <p:spPr>
          <a:xfrm>
            <a:off x="1154954" y="2551837"/>
            <a:ext cx="90074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exported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situated</a:t>
            </a:r>
            <a:r>
              <a:rPr lang="de-DE" dirty="0"/>
              <a:t> in </a:t>
            </a:r>
            <a:r>
              <a:rPr lang="de-DE" dirty="0" err="1"/>
              <a:t>close</a:t>
            </a:r>
            <a:r>
              <a:rPr lang="de-DE" dirty="0"/>
              <a:t> </a:t>
            </a:r>
            <a:r>
              <a:rPr lang="de-DE" dirty="0" err="1"/>
              <a:t>proximity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(200 m and </a:t>
            </a:r>
            <a:r>
              <a:rPr lang="de-DE" dirty="0" err="1"/>
              <a:t>less</a:t>
            </a:r>
            <a:r>
              <a:rPr lang="de-DE" dirty="0"/>
              <a:t>),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Foursquare API.</a:t>
            </a:r>
          </a:p>
          <a:p>
            <a:pPr algn="just"/>
            <a:endParaRPr lang="de-DE" dirty="0"/>
          </a:p>
          <a:p>
            <a:pPr algn="just"/>
            <a:r>
              <a:rPr lang="de-DE" dirty="0"/>
              <a:t>In total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received</a:t>
            </a:r>
            <a:r>
              <a:rPr lang="de-DE" dirty="0"/>
              <a:t> 2789 </a:t>
            </a:r>
            <a:r>
              <a:rPr lang="de-DE" dirty="0" err="1"/>
              <a:t>venues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further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1275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6BF99-46C7-441D-911F-55630481C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Grouping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venues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9C2FCD6-31C0-4F3D-95FF-BCB0F7BBF064}"/>
              </a:ext>
            </a:extLst>
          </p:cNvPr>
          <p:cNvSpPr/>
          <p:nvPr/>
        </p:nvSpPr>
        <p:spPr>
          <a:xfrm>
            <a:off x="1154954" y="2551837"/>
            <a:ext cx="937111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One-hot</a:t>
            </a:r>
            <a:r>
              <a:rPr lang="de-DE" dirty="0"/>
              <a:t> </a:t>
            </a:r>
            <a:r>
              <a:rPr lang="de-DE" dirty="0" err="1"/>
              <a:t>grouping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managed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find out top 5 </a:t>
            </a:r>
            <a:r>
              <a:rPr lang="de-DE" dirty="0" err="1"/>
              <a:t>groups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.</a:t>
            </a:r>
          </a:p>
          <a:p>
            <a:pPr algn="just"/>
            <a:endParaRPr lang="de-DE" dirty="0"/>
          </a:p>
          <a:p>
            <a:pPr algn="just"/>
            <a:r>
              <a:rPr lang="de-DE" dirty="0"/>
              <a:t>This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dataframe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groups</a:t>
            </a:r>
            <a:r>
              <a:rPr lang="de-DE" dirty="0"/>
              <a:t>,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task</a:t>
            </a:r>
            <a:r>
              <a:rPr lang="de-DE" dirty="0"/>
              <a:t>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98271A0-9435-4B90-B521-5EDAD999BA8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73848" y="4389966"/>
            <a:ext cx="10044303" cy="192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907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21E1167-8160-4033-98CA-502640480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005" y="2334713"/>
            <a:ext cx="6942506" cy="432712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DBBA2DF-6428-4F71-B523-61298AE8B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Clustering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FD17743-D58E-4BC1-AB33-6B1AFF0F3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13517"/>
            <a:ext cx="3530118" cy="3663446"/>
          </a:xfrm>
        </p:spPr>
        <p:txBody>
          <a:bodyPr>
            <a:normAutofit/>
          </a:bodyPr>
          <a:lstStyle/>
          <a:p>
            <a:r>
              <a:rPr lang="de-DE" dirty="0" err="1"/>
              <a:t>Using</a:t>
            </a:r>
            <a:r>
              <a:rPr lang="de-DE" dirty="0"/>
              <a:t> K-</a:t>
            </a:r>
            <a:r>
              <a:rPr lang="de-DE" dirty="0" err="1"/>
              <a:t>Means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clustered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in 5 </a:t>
            </a:r>
            <a:r>
              <a:rPr lang="de-DE" dirty="0" err="1"/>
              <a:t>groups</a:t>
            </a:r>
            <a:r>
              <a:rPr lang="de-DE" dirty="0"/>
              <a:t> </a:t>
            </a:r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close</a:t>
            </a:r>
            <a:r>
              <a:rPr lang="de-DE" dirty="0"/>
              <a:t> </a:t>
            </a:r>
            <a:r>
              <a:rPr lang="de-DE" dirty="0" err="1"/>
              <a:t>proximity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. </a:t>
            </a:r>
          </a:p>
          <a:p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spread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, </a:t>
            </a:r>
            <a:r>
              <a:rPr lang="de-DE" dirty="0" err="1"/>
              <a:t>done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Folium.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0086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7D4EC6-EAC7-4F9C-BCFF-61A8D84F2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 Clusters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40F7CF-DF78-41F5-954F-DF0EFDB09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72" y="2603499"/>
            <a:ext cx="11185864" cy="3948221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de-DE" b="1" i="1" dirty="0"/>
              <a:t>Cluster 0 (</a:t>
            </a:r>
            <a:r>
              <a:rPr lang="de-DE" b="1" i="1" dirty="0" err="1"/>
              <a:t>marked</a:t>
            </a:r>
            <a:r>
              <a:rPr lang="de-DE" b="1" i="1" dirty="0"/>
              <a:t> </a:t>
            </a:r>
            <a:r>
              <a:rPr lang="de-DE" b="1" i="1" dirty="0" err="1"/>
              <a:t>red</a:t>
            </a:r>
            <a:r>
              <a:rPr lang="de-DE" b="1" i="1" dirty="0"/>
              <a:t> on </a:t>
            </a:r>
            <a:r>
              <a:rPr lang="de-DE" b="1" i="1" dirty="0" err="1"/>
              <a:t>the</a:t>
            </a:r>
            <a:r>
              <a:rPr lang="de-DE" b="1" i="1" dirty="0"/>
              <a:t> </a:t>
            </a:r>
            <a:r>
              <a:rPr lang="de-DE" b="1" i="1" dirty="0" err="1"/>
              <a:t>map</a:t>
            </a:r>
            <a:r>
              <a:rPr lang="de-DE" b="1" i="1" dirty="0"/>
              <a:t>)</a:t>
            </a:r>
            <a:endParaRPr lang="de-DE" dirty="0"/>
          </a:p>
          <a:p>
            <a:pPr marL="0" indent="0" algn="just">
              <a:buNone/>
            </a:pPr>
            <a:r>
              <a:rPr lang="de-DE" dirty="0"/>
              <a:t>Most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2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in </a:t>
            </a:r>
            <a:r>
              <a:rPr lang="de-DE" dirty="0" err="1"/>
              <a:t>close</a:t>
            </a:r>
            <a:r>
              <a:rPr lang="de-DE" dirty="0"/>
              <a:t> </a:t>
            </a:r>
            <a:r>
              <a:rPr lang="de-DE" dirty="0" err="1"/>
              <a:t>proximity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clothing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city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normally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buy</a:t>
            </a:r>
            <a:r>
              <a:rPr lang="de-DE" dirty="0"/>
              <a:t> </a:t>
            </a:r>
            <a:r>
              <a:rPr lang="de-DE" dirty="0" err="1"/>
              <a:t>clothes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normally</a:t>
            </a:r>
            <a:r>
              <a:rPr lang="de-DE" dirty="0"/>
              <a:t> like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spend</a:t>
            </a:r>
            <a:r>
              <a:rPr lang="de-DE" dirty="0"/>
              <a:t> time at: </a:t>
            </a:r>
            <a:r>
              <a:rPr lang="de-DE" dirty="0" err="1"/>
              <a:t>bowling</a:t>
            </a:r>
            <a:r>
              <a:rPr lang="de-DE" dirty="0"/>
              <a:t> </a:t>
            </a:r>
            <a:r>
              <a:rPr lang="de-DE" dirty="0" err="1"/>
              <a:t>clubs</a:t>
            </a:r>
            <a:r>
              <a:rPr lang="de-DE" dirty="0"/>
              <a:t>, </a:t>
            </a:r>
            <a:r>
              <a:rPr lang="de-DE" dirty="0" err="1"/>
              <a:t>food</a:t>
            </a:r>
            <a:r>
              <a:rPr lang="de-DE" dirty="0"/>
              <a:t> </a:t>
            </a:r>
            <a:r>
              <a:rPr lang="de-DE" dirty="0" err="1"/>
              <a:t>courts</a:t>
            </a:r>
            <a:r>
              <a:rPr lang="de-DE" dirty="0"/>
              <a:t> , etc.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find </a:t>
            </a:r>
            <a:r>
              <a:rPr lang="de-DE" dirty="0" err="1"/>
              <a:t>there</a:t>
            </a:r>
            <a:r>
              <a:rPr lang="de-DE" dirty="0"/>
              <a:t> also </a:t>
            </a:r>
            <a:r>
              <a:rPr lang="de-DE" dirty="0" err="1"/>
              <a:t>shopping</a:t>
            </a:r>
            <a:r>
              <a:rPr lang="de-DE" dirty="0"/>
              <a:t> </a:t>
            </a:r>
            <a:r>
              <a:rPr lang="de-DE" dirty="0" err="1"/>
              <a:t>malls</a:t>
            </a:r>
            <a:r>
              <a:rPr lang="de-DE" dirty="0"/>
              <a:t> and different </a:t>
            </a: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catering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normal </a:t>
            </a:r>
            <a:r>
              <a:rPr lang="de-DE" dirty="0" err="1"/>
              <a:t>part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city</a:t>
            </a:r>
            <a:r>
              <a:rPr lang="de-DE" dirty="0"/>
              <a:t> </a:t>
            </a:r>
            <a:r>
              <a:rPr lang="de-DE" dirty="0" err="1"/>
              <a:t>surroundings</a:t>
            </a:r>
            <a:r>
              <a:rPr lang="de-DE" dirty="0"/>
              <a:t>.</a:t>
            </a:r>
          </a:p>
          <a:p>
            <a:pPr algn="just"/>
            <a:r>
              <a:rPr lang="de-DE" b="1" i="1" dirty="0"/>
              <a:t>Cluster 1 (</a:t>
            </a:r>
            <a:r>
              <a:rPr lang="de-DE" b="1" i="1" dirty="0" err="1"/>
              <a:t>marked</a:t>
            </a:r>
            <a:r>
              <a:rPr lang="de-DE" b="1" i="1" dirty="0"/>
              <a:t> </a:t>
            </a:r>
            <a:r>
              <a:rPr lang="de-DE" b="1" i="1" dirty="0" err="1"/>
              <a:t>violet</a:t>
            </a:r>
            <a:r>
              <a:rPr lang="de-DE" b="1" i="1" dirty="0"/>
              <a:t> on </a:t>
            </a:r>
            <a:r>
              <a:rPr lang="de-DE" b="1" i="1" dirty="0" err="1"/>
              <a:t>the</a:t>
            </a:r>
            <a:r>
              <a:rPr lang="de-DE" b="1" i="1" dirty="0"/>
              <a:t> </a:t>
            </a:r>
            <a:r>
              <a:rPr lang="de-DE" b="1" i="1" dirty="0" err="1"/>
              <a:t>map</a:t>
            </a:r>
            <a:r>
              <a:rPr lang="de-DE" b="1" i="1" dirty="0"/>
              <a:t>)</a:t>
            </a:r>
            <a:endParaRPr lang="de-DE" dirty="0"/>
          </a:p>
          <a:p>
            <a:pPr marL="0" indent="0" algn="just">
              <a:buNone/>
            </a:pPr>
            <a:r>
              <a:rPr lang="de-DE" dirty="0"/>
              <a:t>Most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2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</a:t>
            </a:r>
            <a:r>
              <a:rPr lang="de-DE" dirty="0" err="1"/>
              <a:t>close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supermarkerts</a:t>
            </a:r>
            <a:r>
              <a:rPr lang="de-DE" dirty="0"/>
              <a:t> and </a:t>
            </a:r>
            <a:r>
              <a:rPr lang="de-DE" dirty="0" err="1"/>
              <a:t>big</a:t>
            </a:r>
            <a:r>
              <a:rPr lang="de-DE" dirty="0"/>
              <a:t> box </a:t>
            </a:r>
            <a:r>
              <a:rPr lang="de-DE" dirty="0" err="1"/>
              <a:t>stores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do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selling</a:t>
            </a:r>
            <a:r>
              <a:rPr lang="de-DE" dirty="0"/>
              <a:t> </a:t>
            </a:r>
            <a:r>
              <a:rPr lang="de-DE" dirty="0" err="1"/>
              <a:t>clothes</a:t>
            </a:r>
            <a:r>
              <a:rPr lang="de-DE" dirty="0"/>
              <a:t>, but </a:t>
            </a:r>
            <a:r>
              <a:rPr lang="de-DE" dirty="0" err="1"/>
              <a:t>rather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food</a:t>
            </a:r>
            <a:r>
              <a:rPr lang="de-DE" dirty="0"/>
              <a:t> </a:t>
            </a:r>
            <a:r>
              <a:rPr lang="de-DE" dirty="0" err="1"/>
              <a:t>products</a:t>
            </a:r>
            <a:r>
              <a:rPr lang="de-DE" dirty="0"/>
              <a:t>, </a:t>
            </a:r>
            <a:r>
              <a:rPr lang="de-DE" dirty="0" err="1"/>
              <a:t>technical</a:t>
            </a:r>
            <a:r>
              <a:rPr lang="de-DE" dirty="0"/>
              <a:t> </a:t>
            </a:r>
            <a:r>
              <a:rPr lang="de-DE" dirty="0" err="1"/>
              <a:t>appliances</a:t>
            </a:r>
            <a:r>
              <a:rPr lang="de-DE" dirty="0"/>
              <a:t>, </a:t>
            </a:r>
            <a:r>
              <a:rPr lang="de-DE" dirty="0" err="1"/>
              <a:t>autos</a:t>
            </a:r>
            <a:r>
              <a:rPr lang="de-DE" dirty="0"/>
              <a:t>, </a:t>
            </a:r>
            <a:r>
              <a:rPr lang="de-DE" dirty="0" err="1"/>
              <a:t>electronics</a:t>
            </a:r>
            <a:r>
              <a:rPr lang="de-DE" dirty="0"/>
              <a:t>, etc. The </a:t>
            </a:r>
            <a:r>
              <a:rPr lang="de-DE" dirty="0" err="1"/>
              <a:t>catering</a:t>
            </a:r>
            <a:r>
              <a:rPr lang="de-DE" dirty="0"/>
              <a:t> </a:t>
            </a:r>
            <a:r>
              <a:rPr lang="de-DE" dirty="0" err="1"/>
              <a:t>industry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presented</a:t>
            </a:r>
            <a:r>
              <a:rPr lang="de-DE" dirty="0"/>
              <a:t> </a:t>
            </a:r>
            <a:r>
              <a:rPr lang="de-DE" dirty="0" err="1"/>
              <a:t>mostly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fast </a:t>
            </a:r>
            <a:r>
              <a:rPr lang="de-DE" dirty="0" err="1"/>
              <a:t>food</a:t>
            </a:r>
            <a:r>
              <a:rPr lang="de-DE" dirty="0"/>
              <a:t> / </a:t>
            </a:r>
            <a:r>
              <a:rPr lang="de-DE" dirty="0" err="1"/>
              <a:t>take</a:t>
            </a:r>
            <a:r>
              <a:rPr lang="de-DE" dirty="0"/>
              <a:t> </a:t>
            </a:r>
            <a:r>
              <a:rPr lang="de-DE" dirty="0" err="1"/>
              <a:t>away</a:t>
            </a:r>
            <a:r>
              <a:rPr lang="de-DE" dirty="0"/>
              <a:t> </a:t>
            </a:r>
            <a:r>
              <a:rPr lang="de-DE" dirty="0" err="1"/>
              <a:t>restaurants</a:t>
            </a:r>
            <a:r>
              <a:rPr lang="de-DE" dirty="0"/>
              <a:t>.  These </a:t>
            </a:r>
            <a:r>
              <a:rPr lang="de-DE" dirty="0" err="1"/>
              <a:t>areas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 large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passing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day</a:t>
            </a:r>
            <a:r>
              <a:rPr lang="de-DE" dirty="0"/>
              <a:t>, but not </a:t>
            </a:r>
            <a:r>
              <a:rPr lang="de-DE" dirty="0" err="1"/>
              <a:t>normally</a:t>
            </a:r>
            <a:r>
              <a:rPr lang="de-DE" dirty="0"/>
              <a:t> </a:t>
            </a:r>
            <a:r>
              <a:rPr lang="de-DE" dirty="0" err="1"/>
              <a:t>treated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shop</a:t>
            </a:r>
            <a:r>
              <a:rPr lang="de-DE" dirty="0"/>
              <a:t> </a:t>
            </a:r>
            <a:r>
              <a:rPr lang="de-DE" dirty="0" err="1"/>
              <a:t>clothes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enjoy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tame</a:t>
            </a:r>
            <a:r>
              <a:rPr lang="de-DE" dirty="0"/>
              <a:t> </a:t>
            </a:r>
            <a:r>
              <a:rPr lang="de-DE" dirty="0" err="1"/>
              <a:t>staying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. </a:t>
            </a:r>
          </a:p>
          <a:p>
            <a:pPr algn="just"/>
            <a:r>
              <a:rPr lang="de-DE" b="1" i="1" dirty="0"/>
              <a:t>Cluster 2 (</a:t>
            </a:r>
            <a:r>
              <a:rPr lang="de-DE" b="1" i="1" dirty="0" err="1"/>
              <a:t>marked</a:t>
            </a:r>
            <a:r>
              <a:rPr lang="de-DE" b="1" i="1" dirty="0"/>
              <a:t> </a:t>
            </a:r>
            <a:r>
              <a:rPr lang="de-DE" b="1" i="1" dirty="0" err="1"/>
              <a:t>blue</a:t>
            </a:r>
            <a:r>
              <a:rPr lang="de-DE" b="1" i="1" dirty="0"/>
              <a:t> on </a:t>
            </a:r>
            <a:r>
              <a:rPr lang="de-DE" b="1" i="1" dirty="0" err="1"/>
              <a:t>the</a:t>
            </a:r>
            <a:r>
              <a:rPr lang="de-DE" b="1" i="1" dirty="0"/>
              <a:t> </a:t>
            </a:r>
            <a:r>
              <a:rPr lang="de-DE" b="1" i="1" dirty="0" err="1"/>
              <a:t>map</a:t>
            </a:r>
            <a:r>
              <a:rPr lang="de-DE" b="1" i="1" dirty="0"/>
              <a:t>)</a:t>
            </a:r>
            <a:endParaRPr lang="de-DE" dirty="0"/>
          </a:p>
          <a:p>
            <a:pPr marL="0" indent="0" algn="just">
              <a:buNone/>
            </a:pPr>
            <a:r>
              <a:rPr lang="de-DE" dirty="0"/>
              <a:t>Most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2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in </a:t>
            </a:r>
            <a:r>
              <a:rPr lang="de-DE" dirty="0" err="1"/>
              <a:t>close</a:t>
            </a:r>
            <a:r>
              <a:rPr lang="de-DE" dirty="0"/>
              <a:t> </a:t>
            </a:r>
            <a:r>
              <a:rPr lang="de-DE" dirty="0" err="1"/>
              <a:t>proximity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drugstores</a:t>
            </a:r>
            <a:r>
              <a:rPr lang="de-DE" dirty="0"/>
              <a:t> and </a:t>
            </a:r>
            <a:r>
              <a:rPr lang="de-DE" dirty="0" err="1"/>
              <a:t>sport</a:t>
            </a:r>
            <a:r>
              <a:rPr lang="de-DE" dirty="0"/>
              <a:t>/</a:t>
            </a:r>
            <a:r>
              <a:rPr lang="de-DE" dirty="0" err="1"/>
              <a:t>yoga</a:t>
            </a:r>
            <a:r>
              <a:rPr lang="de-DE" dirty="0"/>
              <a:t> </a:t>
            </a:r>
            <a:r>
              <a:rPr lang="de-DE" dirty="0" err="1"/>
              <a:t>studios</a:t>
            </a:r>
            <a:r>
              <a:rPr lang="de-DE" dirty="0"/>
              <a:t>. The </a:t>
            </a:r>
            <a:r>
              <a:rPr lang="de-DE" dirty="0" err="1"/>
              <a:t>customers</a:t>
            </a:r>
            <a:r>
              <a:rPr lang="de-DE" dirty="0"/>
              <a:t> </a:t>
            </a:r>
            <a:r>
              <a:rPr lang="de-DE" dirty="0" err="1"/>
              <a:t>passing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will </a:t>
            </a:r>
            <a:r>
              <a:rPr lang="de-DE" dirty="0" err="1"/>
              <a:t>definitely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 large </a:t>
            </a:r>
            <a:r>
              <a:rPr lang="de-DE" dirty="0" err="1"/>
              <a:t>percentage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having</a:t>
            </a:r>
            <a:r>
              <a:rPr lang="de-DE" dirty="0"/>
              <a:t> a </a:t>
            </a:r>
            <a:r>
              <a:rPr lang="de-DE" dirty="0" err="1"/>
              <a:t>healthy</a:t>
            </a:r>
            <a:r>
              <a:rPr lang="de-DE" dirty="0"/>
              <a:t> </a:t>
            </a:r>
            <a:r>
              <a:rPr lang="de-DE" dirty="0" err="1"/>
              <a:t>lifestyle</a:t>
            </a:r>
            <a:r>
              <a:rPr lang="de-DE" dirty="0"/>
              <a:t>.</a:t>
            </a:r>
          </a:p>
          <a:p>
            <a:pPr algn="just"/>
            <a:r>
              <a:rPr lang="de-DE" b="1" i="1" dirty="0"/>
              <a:t>Cluster 3 (</a:t>
            </a:r>
            <a:r>
              <a:rPr lang="de-DE" b="1" i="1" dirty="0" err="1"/>
              <a:t>marked</a:t>
            </a:r>
            <a:r>
              <a:rPr lang="de-DE" b="1" i="1" dirty="0"/>
              <a:t> </a:t>
            </a:r>
            <a:r>
              <a:rPr lang="de-DE" b="1" i="1" dirty="0" err="1"/>
              <a:t>green</a:t>
            </a:r>
            <a:r>
              <a:rPr lang="de-DE" b="1" i="1" dirty="0"/>
              <a:t> on </a:t>
            </a:r>
            <a:r>
              <a:rPr lang="de-DE" b="1" i="1" dirty="0" err="1"/>
              <a:t>the</a:t>
            </a:r>
            <a:r>
              <a:rPr lang="de-DE" b="1" i="1" dirty="0"/>
              <a:t> </a:t>
            </a:r>
            <a:r>
              <a:rPr lang="de-DE" b="1" i="1" dirty="0" err="1"/>
              <a:t>map</a:t>
            </a:r>
            <a:r>
              <a:rPr lang="de-DE" b="1" i="1" dirty="0"/>
              <a:t>)</a:t>
            </a:r>
            <a:endParaRPr lang="de-DE" dirty="0"/>
          </a:p>
          <a:p>
            <a:pPr marL="0" indent="0" algn="just">
              <a:buNone/>
            </a:pPr>
            <a:r>
              <a:rPr lang="de-DE" dirty="0"/>
              <a:t>Most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3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placed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popular</a:t>
            </a:r>
            <a:r>
              <a:rPr lang="de-DE" dirty="0"/>
              <a:t> </a:t>
            </a:r>
            <a:r>
              <a:rPr lang="de-DE" dirty="0" err="1"/>
              <a:t>resort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North </a:t>
            </a:r>
            <a:r>
              <a:rPr lang="de-DE" dirty="0" err="1"/>
              <a:t>Sea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Baltic </a:t>
            </a:r>
            <a:r>
              <a:rPr lang="de-DE" dirty="0" err="1"/>
              <a:t>Sea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mountain</a:t>
            </a:r>
            <a:r>
              <a:rPr lang="de-DE" dirty="0"/>
              <a:t> </a:t>
            </a:r>
            <a:r>
              <a:rPr lang="de-DE" dirty="0" err="1"/>
              <a:t>resorts</a:t>
            </a:r>
            <a:r>
              <a:rPr lang="de-DE" dirty="0"/>
              <a:t> in </a:t>
            </a:r>
            <a:r>
              <a:rPr lang="de-DE" dirty="0" err="1"/>
              <a:t>Switzerland</a:t>
            </a:r>
            <a:r>
              <a:rPr lang="de-DE" dirty="0"/>
              <a:t> and Austria. The </a:t>
            </a:r>
            <a:r>
              <a:rPr lang="de-DE" dirty="0" err="1"/>
              <a:t>nearby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mostly</a:t>
            </a:r>
            <a:r>
              <a:rPr lang="de-DE" dirty="0"/>
              <a:t> </a:t>
            </a:r>
            <a:r>
              <a:rPr lang="de-DE" dirty="0" err="1"/>
              <a:t>hotels</a:t>
            </a:r>
            <a:r>
              <a:rPr lang="de-DE" dirty="0"/>
              <a:t>, high-end </a:t>
            </a:r>
            <a:r>
              <a:rPr lang="de-DE" dirty="0" err="1"/>
              <a:t>restaurants</a:t>
            </a:r>
            <a:r>
              <a:rPr lang="de-DE" dirty="0"/>
              <a:t> and </a:t>
            </a:r>
            <a:r>
              <a:rPr lang="de-DE" dirty="0" err="1"/>
              <a:t>recreational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.</a:t>
            </a:r>
          </a:p>
          <a:p>
            <a:pPr algn="just"/>
            <a:r>
              <a:rPr lang="de-DE" b="1" i="1" dirty="0"/>
              <a:t>Cluster 4 (</a:t>
            </a:r>
            <a:r>
              <a:rPr lang="de-DE" b="1" i="1" dirty="0" err="1"/>
              <a:t>marked</a:t>
            </a:r>
            <a:r>
              <a:rPr lang="de-DE" b="1" i="1" dirty="0"/>
              <a:t> orange on </a:t>
            </a:r>
            <a:r>
              <a:rPr lang="de-DE" b="1" i="1" dirty="0" err="1"/>
              <a:t>the</a:t>
            </a:r>
            <a:r>
              <a:rPr lang="de-DE" b="1" i="1" dirty="0"/>
              <a:t> </a:t>
            </a:r>
            <a:r>
              <a:rPr lang="de-DE" b="1" i="1" dirty="0" err="1"/>
              <a:t>map</a:t>
            </a:r>
            <a:r>
              <a:rPr lang="de-DE" b="1" i="1" dirty="0"/>
              <a:t>)</a:t>
            </a:r>
            <a:endParaRPr lang="de-DE" dirty="0"/>
          </a:p>
          <a:p>
            <a:pPr marL="0" indent="0" algn="just">
              <a:buNone/>
            </a:pPr>
            <a:r>
              <a:rPr lang="de-DE" dirty="0"/>
              <a:t>The </a:t>
            </a:r>
            <a:r>
              <a:rPr lang="de-DE" dirty="0" err="1"/>
              <a:t>store</a:t>
            </a:r>
            <a:r>
              <a:rPr lang="de-DE" dirty="0"/>
              <a:t> in </a:t>
            </a:r>
            <a:r>
              <a:rPr lang="de-DE" dirty="0" err="1"/>
              <a:t>cluster</a:t>
            </a:r>
            <a:r>
              <a:rPr lang="de-DE" dirty="0"/>
              <a:t> 4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rather</a:t>
            </a:r>
            <a:r>
              <a:rPr lang="de-DE" dirty="0"/>
              <a:t> an </a:t>
            </a:r>
            <a:r>
              <a:rPr lang="de-DE" dirty="0" err="1"/>
              <a:t>outlier</a:t>
            </a:r>
            <a:r>
              <a:rPr lang="de-DE" dirty="0"/>
              <a:t> </a:t>
            </a:r>
            <a:r>
              <a:rPr lang="de-DE" dirty="0" err="1"/>
              <a:t>being</a:t>
            </a:r>
            <a:r>
              <a:rPr lang="de-DE" dirty="0"/>
              <a:t> a </a:t>
            </a:r>
            <a:r>
              <a:rPr lang="de-DE" dirty="0" err="1"/>
              <a:t>mixture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 0, 1 and 2.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6677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7A9DC4-F0A6-4AA5-9F92-836840E61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F67E00-5B9F-4A7E-B2F7-1C6413E2A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Foursquare API and K-</a:t>
            </a:r>
            <a:r>
              <a:rPr lang="de-DE" dirty="0" err="1"/>
              <a:t>Means</a:t>
            </a:r>
            <a:r>
              <a:rPr lang="de-DE" dirty="0"/>
              <a:t> Clustering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Analysis. The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total sense and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futher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expansion</a:t>
            </a:r>
            <a:r>
              <a:rPr lang="de-DE" dirty="0"/>
              <a:t>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scenario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potential </a:t>
            </a:r>
            <a:r>
              <a:rPr lang="de-DE" dirty="0" err="1"/>
              <a:t>locations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future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. </a:t>
            </a:r>
          </a:p>
          <a:p>
            <a:pPr algn="just"/>
            <a:endParaRPr lang="de-DE" dirty="0"/>
          </a:p>
          <a:p>
            <a:pPr algn="just"/>
            <a:r>
              <a:rPr lang="de-DE" dirty="0"/>
              <a:t>These </a:t>
            </a:r>
            <a:r>
              <a:rPr lang="de-DE" dirty="0" err="1"/>
              <a:t>clusters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also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assortment</a:t>
            </a:r>
            <a:r>
              <a:rPr lang="de-DE" dirty="0"/>
              <a:t> and </a:t>
            </a:r>
            <a:r>
              <a:rPr lang="de-DE" dirty="0" err="1"/>
              <a:t>merchandising</a:t>
            </a:r>
            <a:r>
              <a:rPr lang="de-DE" dirty="0"/>
              <a:t> </a:t>
            </a:r>
            <a:r>
              <a:rPr lang="de-DE" dirty="0" err="1"/>
              <a:t>teams</a:t>
            </a:r>
            <a:r>
              <a:rPr lang="de-DE" dirty="0"/>
              <a:t> in </a:t>
            </a:r>
            <a:r>
              <a:rPr lang="de-DE" dirty="0" err="1"/>
              <a:t>order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 plan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brand</a:t>
            </a:r>
            <a:r>
              <a:rPr lang="de-DE" dirty="0"/>
              <a:t> </a:t>
            </a:r>
            <a:r>
              <a:rPr lang="de-DE" dirty="0" err="1"/>
              <a:t>portfolio</a:t>
            </a:r>
            <a:r>
              <a:rPr lang="de-DE" dirty="0"/>
              <a:t> and </a:t>
            </a:r>
            <a:r>
              <a:rPr lang="de-DE" dirty="0" err="1"/>
              <a:t>product</a:t>
            </a:r>
            <a:r>
              <a:rPr lang="de-DE" dirty="0"/>
              <a:t> </a:t>
            </a:r>
            <a:r>
              <a:rPr lang="de-DE" dirty="0" err="1"/>
              <a:t>groups</a:t>
            </a:r>
            <a:r>
              <a:rPr lang="de-DE" dirty="0"/>
              <a:t> </a:t>
            </a:r>
            <a:r>
              <a:rPr lang="de-DE" dirty="0" err="1"/>
              <a:t>presented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stores</a:t>
            </a:r>
            <a:r>
              <a:rPr lang="de-DE" dirty="0"/>
              <a:t>.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8770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-Sitzungssaal">
  <a:themeElements>
    <a:clrScheme name="Ion-Sitzungssaal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-Sitzungssaal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-Sitzungssaal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0</TotalTime>
  <Words>790</Words>
  <Application>Microsoft Office PowerPoint</Application>
  <PresentationFormat>Breitbild</PresentationFormat>
  <Paragraphs>41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Ion-Sitzungssaal</vt:lpstr>
      <vt:lpstr>Capstone Project</vt:lpstr>
      <vt:lpstr>Business Problem</vt:lpstr>
      <vt:lpstr>Description Data</vt:lpstr>
      <vt:lpstr>Existing stores</vt:lpstr>
      <vt:lpstr>Foursquare Venues</vt:lpstr>
      <vt:lpstr>Grouping the venues</vt:lpstr>
      <vt:lpstr>Clustering</vt:lpstr>
      <vt:lpstr>5 Clusters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Artsiom</dc:creator>
  <cp:lastModifiedBy>Artsiom</cp:lastModifiedBy>
  <cp:revision>6</cp:revision>
  <dcterms:created xsi:type="dcterms:W3CDTF">2020-06-20T23:30:24Z</dcterms:created>
  <dcterms:modified xsi:type="dcterms:W3CDTF">2020-06-21T14:24:56Z</dcterms:modified>
</cp:coreProperties>
</file>

<file path=docProps/thumbnail.jpeg>
</file>